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797675" cy="9926638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24" y="126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7" name="Прямоугольник 6"/>
          <p:cNvSpPr/>
          <p:nvPr/>
        </p:nvSpPr>
        <p:spPr>
          <a:xfrm>
            <a:off x="921258" y="4479402"/>
            <a:ext cx="4258843" cy="3835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</a:t>
            </a:r>
            <a:r>
              <a:rPr lang="ru-RU" sz="1285" dirty="0" smtClean="0">
                <a:latin typeface="Arial" panose="020B0604020202020204" pitchFamily="34" charset="0"/>
                <a:cs typeface="Arial" panose="020B0604020202020204" pitchFamily="34" charset="0"/>
              </a:rPr>
              <a:t>санитарно- гигиеническое состояние</a:t>
            </a:r>
          </a:p>
          <a:p>
            <a:pPr>
              <a:spcBef>
                <a:spcPts val="715"/>
              </a:spcBef>
              <a:buClr>
                <a:srgbClr val="00B050"/>
              </a:buClr>
            </a:pPr>
            <a:r>
              <a:rPr lang="ru-RU" sz="1285" dirty="0" smtClean="0">
                <a:latin typeface="Arial" panose="020B0604020202020204" pitchFamily="34" charset="0"/>
                <a:cs typeface="Arial" panose="020B0604020202020204" pitchFamily="34" charset="0"/>
              </a:rPr>
              <a:t>помещений</a:t>
            </a:r>
            <a:endParaRPr lang="ru-RU" sz="128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</a:t>
            </a:r>
            <a:r>
              <a:rPr lang="ru-RU" sz="1285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работников</a:t>
            </a:r>
            <a:endParaRPr lang="ru-RU" sz="128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Вам у нас понравилось?</a:t>
            </a:r>
            <a:endParaRPr lang="ru-RU" sz="3143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97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</a:t>
            </a:r>
            <a:r>
              <a:rPr lang="ru-RU" sz="142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QR-код</a:t>
            </a:r>
          </a:p>
          <a:p>
            <a:r>
              <a:rPr lang="ru-RU" sz="142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Перейдя по ссылке</a:t>
            </a:r>
            <a:endParaRPr lang="ru-RU" sz="1428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749876" y="2418570"/>
            <a:ext cx="1124682" cy="447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28"/>
              </a:spcBef>
            </a:pPr>
            <a:r>
              <a:rPr lang="ru-RU" sz="1155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МЕСТО </a:t>
            </a:r>
            <a:r>
              <a:rPr lang="ru-RU" sz="1155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Я </a:t>
            </a:r>
            <a:r>
              <a:rPr lang="en-US" sz="1155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QR</a:t>
            </a:r>
            <a:r>
              <a:rPr lang="ru-RU" sz="1155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-КОДА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sp>
        <p:nvSpPr>
          <p:cNvPr id="14" name="AutoShape 8" descr="data:image/png;base64,iVBORw0KGgoAAAANSUhEUgAAAfQAAAH0CAIAAABEtEjdAAAOLklEQVR42u3cMXYjQQxDwbn/peXYgTP5DQjUP4CsVpPVG+3zkSTV9fgJJAnukiS4S5LgLkmCuyQJ7pIEd0kS3CVJcJckwV2SBHdJgrskCe6SJLhLkuAuSYK7JAnukgR3SRLcJUlwlyTBXZIEd0mCuyQJ7pIkuEuS4C5JgrskCe6SBHdJEtwlSXCXJMFdkgR3SYK7JAnukiS4S5LgLkmCuyQJ7pIEd0kS3CVJcJckwV2SBHdJgrskCe6SJLhLkuAuSYK7JAnukgR3SRLcJUlwlyTBXZIEd0mCuyQJ7pIkuEuS4C5JgrskqQb3R7975XdLvtNXvtsrn2azEjYL7kYQ7nCHO9zhbgThDnebBXe4G0G4w91mwR3ucIc73G0W3OEOd7jD3WbB3QjCHe5whzvcjSDc4Q53uMPdCMId7jYL7nA3gnCHu82CO9zhDne4C+5whzvc4Q53uBtBuMMd7nCH+8n1KDgpQB3BZsHdxcCdjI5gs+DuYuBORlfPELgbQbjDHe4MgbsR9EcdwWY5KdydlIyOYLPg7mLgTkZHsFlwdzGcJSPcbRbcXQzcyQh3hsDdCMLdEeDupHA3gnB3BJsFdxcDdzI6gs2Cu4uBOxkdwWbB/fAWfbeCDS+4hR3LbBbcjaARhDvcbRbcjSDc4Q53mwV3Iwh3uNssuMPdCMId7jYL7nA3gnCHu82CO9yNINzhbrPgbgThDne42yy4G0G4w91m2Sy4G0G4w91mwR3uRhDucLdZcIe7EYQ73G0W3I2gEYQ73G0W3I0g3A+/AcljmbwLNgvucIc73OFus+AOd7jDHe5wh7sRhDvc4Q53uBtBuMPdZsEd7nCHO9xtFtzhDne4w91mwR3ucIc73OEOdyMId7jDHe5wN4Jwhzvc4Q53Iwh3uNssuMMd7nCHu82CO9zhDne42yy4w70Q9wK1CwbJZsEd7kYQ7nC3WXCHO9zhDnebBXcjCHe4wx3ucDeCcIc73OEOdyMId7jbLLjD3QjCHe42C+5whzvc4W6z4A53uMMd7jYL7kYQ7nCHO9zhbgThDne4wx3uRhDucLdZcIe7EYQ73G0W3Btwd9JDlnl4bJaTwt0Iwh3uNgvuLsZJ4Q53mwV3F+OkcIe7zYK7i4E73OHupHA3gnCHu3lzUrgbQbjD3WY5KdydFO5wt1lwdzFOCne42yy4uxi4wx3uNgvuLgbucDdvTgp3Iwh3uNssJ4W7EYQ73G0W3AsvZqdXBtqnzX6azYI73OHu0+AOd7jDHe4+De5wh7sg5dPgDne4G0FI+TSbBXe4w92n+TSbBXe4w92nwR3ucIc73H0a3OEOdyOIFZ8Gd7jD3QhCyqfBHe5wh7tP82k2C+5wh7tPg7vNgjvc4e7T4A53uCviUSxgxS3UICW4C+5wh7vgDne4uwXBXXCHO9wFd2EF7nAX3IUVuMNdcBfc4Q53wV1wdws2He6CO9zhLrgL7nCHu+AurMAd7oK74A53uAvugjvc4a7buCf/l4o7q5vM8c5/uumpSHhi4Q53uMPdvMEd7nCHO9zNG9zhDne4wx3uTgp3ywZ3uMMd7nC3bHCHO9zhDne4w928wR3ucIc73M0b3OEOd7jDHe5wh7tlgzvckQd3uFs2uMMd7nCHO9zhDne4wx3ucIe7eYM73LM2PNkyL3HC1Rc8iv511bN3WIE7CCAFd7jD3WzBHVJwhzvc4Q53uPvd4A53twB3uMMd7nCHO9zhbgHhDne4w92dwh0rcAcBpOAOd7ibLbjD3e8Gd7jDHe5whzvc4e4W4A53Cwh3uMMd7u4U7liBOwggBXe43/Ii+Y8mT2rBo5j8R3ce7II/CnezBXe4wx3ucDdbcIc73OEOd7jDHe4WEO5whzvc4W4B4W624A53uMMd7mYL7nCnD9zhbrbgDne4wx3ucIc73C0g3OEOd7jD3QLCHe5whzvcLSDczRbc4Q53uMPdbMEd7nCHO9xN6ieZ4+TXzkvcN+SeCrjDHe5wh7uthzvc4Q53uMMd7nCHO9zhDne4wx3ucIc73OEOd7jDHe5wN/dwhzvc4Q531wx3uMMd7nCHO47hDne4wx3ucIc73OEOd7jDHaBwhzvc4Q53uMMd7nCHO9zhbuvhPvTwJFuGlUNPRcGdwh3ucIc73OEOd8Ed7nCHO9wFd7jDHe5wF9zhDne4wx3ucIc73OEOd7jDHe5wh7vgDne4wx3ugjvc4Q53uAvucIc73OEuuMPdd4M73OEOd7jDHe5whzvcAQp3uDdfzA5SBV4kPzxeu9mrhzvc4Q53uMMd7nCHO9xtFtzhbifhDne4wx3ucIc73OEOd7jDHe4GCe5whzvc4Q53uMMd7nCHO9zhDne4wx3ucIc73O0k3OEOd7jDHe5wN0hwhzvc4W7D4Q53uMMd7nCHO9zhfnJSQdD32nkqEq4+eZ3hDne4wx3ucIc73OEOd7jDHe5whzvc4Q53uMMd7nCHO9zhDne4wx3ucIc73OEOd7jDHe5whzvc4Q53uMMd7nCHO9zhDne4wx3ucIc73OEOd7jDHe5whzvc4Q53uMMd7nCHe9bc47hvPVzWLMdwhzvc4e6y4A53uMMd7i4L7nCHOy/gDnfTC3e48wLucDe9cIe79YA73OEOd7jD3WXBHe5whzvcXRbc4Q53XsAd7nCHO9x5AXe4m164wx3ucIc73OEOd+sBd7jDHe5wh7vLgjvczX3D+8SLhAe74B8TnIU73OEOd7jDHe5whzvc4S64wx3ucIc73OEOd7jDHe5whzvc4Q53uMMd7nCHO9zhDndIwR3ucIc73OHud4M73AV3uMMd7nCHO9zhDne4wx3ucIc73OEOd7jDHe5whzvc4f7luX8lEPQ9sV7i2ZcY7nCHO9zhDne4wx3ucIc73OEOd7jDHe5whzvc4Q53uMMd7nCHO9zhDne4wx3ucIc73OEOd7jDHe5whzvc4Q53uMMd7nCHO9zhDne4wx3ucIc73OEOd7jDHe5whzvc4Q53uJ+85oKdBGjfH8Vx32bBHe5whzvc4Q53uMMd7k4Kd7jDHe7Ic1K4wx3ucDe9cIe7oYE73OEOd7jDHe5whzvc4Q53uMMd7nCHO9zhjjwnhTvc4Q530wt3uMMd7nCHO9zhbj3gDne4wx3ucIc73OEOd7ir4eqTN7yAvOTsCNxNA9zhDne4w11whzvc4Q53wR3ucIc73AV3uFtnuMMd7nCHu3WGu2mAO9zhDne4C+5whzvc4S64wx3ucIe74A53uMMd7oI73K0z3E0D3OEOd8HdNMAd7nCHO9yHTprMys7v9sgbAHe4wx3ugjvc4Q53uMMd7siDO9zhDne4wx3ucIc73OEOd7jDHe5whzvc4Q53wR3ucIc73AV3uDsp3OEOd7jDHe5whzvc4Q53uMMd7nCHO9zhDnfBHe5whzvcBfcC3DX7VBR4sWMZjuEuuMMd7nCHu+AOd7gL7oI73OEOd8Ed7nCHO9wFd7jDHe5wF9zhDne4w11whzvc4Q53wR3ucBfc4Q53uMMd7oI73OEOd7gL7nCHO9zhLrjDHe5wh7v/MO9/574Ad4PU9/PyGu5whzvc4Q53uMMd7iYE7nCHO9zhDne4wx3ucIc73OEOd7jDHe5whzvcBXe4w11wt7pwhzvc4Q53uMMd7nCHO9zhDne4wx3ucIc73OEOd7jDHe5wh7vgDne4GyS4w70Z94YbCj6pZ4yMgdPrRYG7k8Id7nCHO/KcFO5whzvc4Q53uMMd7nCHO9zhDne4wx3ucIc73OEOd7jDHe5whzvynBTucIc73JEHd7jDHe5whzvc4Q53uMMd7nCHO9zhDne4wx3ucIc73J0U7nCHO9ybyUtGKvnTPGOHkCrIPxDhDneAwh3ucIc73OEOd7jDHe5whzvc4Q53uMMd7nCHO9zhDnffDe5whzvc4Q53uMMd7nAHKNzhDne4wx3ucIc73OEOd7jDHe5whzvcfTe4wx3ucIc73OEOd7jDHaBwhzvc4Q73iGUruCyvXd+EwB3ucIc7QOEOd7jDHe5whzvc4Q53uPtucIc73OEOd98N7nCHO9wBCne4wx3ucAco3OEOd7jDHe5whzvc4Q53uMMd7nCHO9x9N7jDHe5wh7vvBne4wx3uAIU73OEOd7gDFO5wh7v/x7FwkAqGPBnQnXcd7nCHO9zhDne4wx3ucIc73OEOd7jDHe5whzvc4Q53uMMd7nCHO9zhDne4wx3ucIc73OFORrjDHe5whzvc4Q53uMMd7nCHO9zhDne4wx3ucIc73OHuCHCHO9zhDne4wx3ucHdST8WlO3X1sz8I3EEAd7jDHe5wd1K4wx3ucIc73N0py/wgcAcB3N0py/wgcAcB3N0py/wgcAeBDYe7q4c73OEOd7jDHe7IgzvcWQZ3uMMd7u6UZX4QuIMA7u6UZX4QuIMA7u4U7nCHOwjgDne4w30R952SfzevnSGvf7Dhbu7hDndDDne4m3u4w930Cu5whzvc4S64wx3ucIc73OEOd7gbcrjD3dzDHe6GHO5wN/dwhzvcBXe4wx3ucBfcrQfc4Q53uMMd7nCHO9zhDne4w92Qwx3u5h7ucDfkcIe7JAnukiS4SxLcJUlwlyTBXZIEd0kS3CUJ7pIkuEuS4C5JgrskCe6SJLhLEtwlSXCXJMFdkgR3SRLcJQnukiS4S5LgLkmCuyQJ7pIkuEsS3CVJcJckwV2SBHdJEtwlCe6SJLhLkuAuSYK7JAnukiS4SxLcJUlwlyTBXZIEd0kS3CUJ7pIkuEuS4C5JgrskCe6SJLhLEtwlSXCXJMFdkgR3SRLcJQnukiS4S5LgLkmCuyQJ7pIkuEsS3CVJcJckwV2SBHdJ0h/9AKVH9ZwX8muz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42" y="1727981"/>
            <a:ext cx="1743440" cy="1743440"/>
          </a:xfrm>
          <a:prstGeom prst="rect">
            <a:avLst/>
          </a:prstGeom>
        </p:spPr>
      </p:pic>
      <p:pic>
        <p:nvPicPr>
          <p:cNvPr id="31" name="Рисунок 30" descr="C:\Users\user\Desktop\IMG_5789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48602" y="38861"/>
            <a:ext cx="1249765" cy="93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/>
          <p:cNvPicPr/>
          <p:nvPr/>
        </p:nvPicPr>
        <p:blipFill>
          <a:blip r:embed="rId9"/>
          <a:stretch>
            <a:fillRect/>
          </a:stretch>
        </p:blipFill>
        <p:spPr bwMode="auto">
          <a:xfrm>
            <a:off x="310290" y="121281"/>
            <a:ext cx="1064428" cy="102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351</TotalTime>
  <Words>52</Words>
  <Application>Microsoft Office PowerPoint</Application>
  <PresentationFormat>Лист A4 (210x297 мм)</PresentationFormat>
  <Paragraphs>15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Пользователь</cp:lastModifiedBy>
  <cp:revision>33</cp:revision>
  <cp:lastPrinted>2026-05-05T11:08:01Z</cp:lastPrinted>
  <dcterms:created xsi:type="dcterms:W3CDTF">2023-08-02T11:27:24Z</dcterms:created>
  <dcterms:modified xsi:type="dcterms:W3CDTF">2026-05-05T11:10:09Z</dcterms:modified>
</cp:coreProperties>
</file>